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5867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6293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04840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34381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9769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8177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39531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95534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09950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4048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28015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2DE4AE-28B7-4922-8FE6-8805718615DE}" type="datetimeFigureOut">
              <a:rPr lang="en-US" smtClean="0"/>
              <a:t>8/10/2020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AE166D-69BC-4AE6-BBC6-50093F2CA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23741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pictimilitude.com/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026" name="Picture 2" descr="Jacob Ladder Coloring Page Jacob S Ladder Clipart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 rot="16200000">
            <a:off x="1913092" y="-1574692"/>
            <a:ext cx="6892615" cy="971150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Rectangle 3"/>
          <p:cNvSpPr/>
          <p:nvPr/>
        </p:nvSpPr>
        <p:spPr>
          <a:xfrm>
            <a:off x="9348792" y="2131497"/>
            <a:ext cx="263841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>
                <a:hlinkClick r:id="rId3"/>
              </a:rPr>
              <a:t>https://pictimilitude.com/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9589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Alicia Rivas</dc:creator>
  <cp:lastModifiedBy>Alicia Rivas</cp:lastModifiedBy>
  <cp:revision>2</cp:revision>
  <dcterms:created xsi:type="dcterms:W3CDTF">2020-07-12T03:24:15Z</dcterms:created>
  <dcterms:modified xsi:type="dcterms:W3CDTF">2020-08-10T19:53:38Z</dcterms:modified>
</cp:coreProperties>
</file>

<file path=docProps/thumbnail.jpeg>
</file>